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5" r:id="rId2"/>
    <p:sldId id="261" r:id="rId3"/>
    <p:sldId id="2593" r:id="rId4"/>
    <p:sldId id="2594" r:id="rId5"/>
    <p:sldId id="2587" r:id="rId6"/>
    <p:sldId id="2588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1447B"/>
    <a:srgbClr val="E57200"/>
    <a:srgbClr val="FCFBF8"/>
    <a:srgbClr val="8D1730"/>
    <a:srgbClr val="C00000"/>
    <a:srgbClr val="FF9815"/>
    <a:srgbClr val="33006F"/>
    <a:srgbClr val="FEAE1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37CDE0DC-4816-4DD9-984A-10A895104A9B}"/>
    <pc:docChg chg="delSld">
      <pc:chgData name="Peters, David S." userId="89b4e851-90dd-44f4-a02f-c1f7ca487ce8" providerId="ADAL" clId="{37CDE0DC-4816-4DD9-984A-10A895104A9B}" dt="2024-12-09T19:27:15.753" v="2" actId="47"/>
      <pc:docMkLst>
        <pc:docMk/>
      </pc:docMkLst>
      <pc:sldChg chg="del">
        <pc:chgData name="Peters, David S." userId="89b4e851-90dd-44f4-a02f-c1f7ca487ce8" providerId="ADAL" clId="{37CDE0DC-4816-4DD9-984A-10A895104A9B}" dt="2024-12-09T19:27:13.240" v="1" actId="47"/>
        <pc:sldMkLst>
          <pc:docMk/>
          <pc:sldMk cId="1482027513" sldId="265"/>
        </pc:sldMkLst>
      </pc:sldChg>
      <pc:sldChg chg="del">
        <pc:chgData name="Peters, David S." userId="89b4e851-90dd-44f4-a02f-c1f7ca487ce8" providerId="ADAL" clId="{37CDE0DC-4816-4DD9-984A-10A895104A9B}" dt="2024-12-09T19:26:57.421" v="0" actId="47"/>
        <pc:sldMkLst>
          <pc:docMk/>
          <pc:sldMk cId="1075947117" sldId="2586"/>
        </pc:sldMkLst>
      </pc:sldChg>
      <pc:sldChg chg="del">
        <pc:chgData name="Peters, David S." userId="89b4e851-90dd-44f4-a02f-c1f7ca487ce8" providerId="ADAL" clId="{37CDE0DC-4816-4DD9-984A-10A895104A9B}" dt="2024-12-09T19:27:13.240" v="1" actId="47"/>
        <pc:sldMkLst>
          <pc:docMk/>
          <pc:sldMk cId="1522981031" sldId="2589"/>
        </pc:sldMkLst>
      </pc:sldChg>
      <pc:sldChg chg="del">
        <pc:chgData name="Peters, David S." userId="89b4e851-90dd-44f4-a02f-c1f7ca487ce8" providerId="ADAL" clId="{37CDE0DC-4816-4DD9-984A-10A895104A9B}" dt="2024-12-09T19:27:13.240" v="1" actId="47"/>
        <pc:sldMkLst>
          <pc:docMk/>
          <pc:sldMk cId="4084562376" sldId="2590"/>
        </pc:sldMkLst>
      </pc:sldChg>
      <pc:sldChg chg="del">
        <pc:chgData name="Peters, David S." userId="89b4e851-90dd-44f4-a02f-c1f7ca487ce8" providerId="ADAL" clId="{37CDE0DC-4816-4DD9-984A-10A895104A9B}" dt="2024-12-09T19:27:13.240" v="1" actId="47"/>
        <pc:sldMkLst>
          <pc:docMk/>
          <pc:sldMk cId="3120408504" sldId="2592"/>
        </pc:sldMkLst>
      </pc:sldChg>
      <pc:sldChg chg="del">
        <pc:chgData name="Peters, David S." userId="89b4e851-90dd-44f4-a02f-c1f7ca487ce8" providerId="ADAL" clId="{37CDE0DC-4816-4DD9-984A-10A895104A9B}" dt="2024-12-09T19:27:15.753" v="2" actId="47"/>
        <pc:sldMkLst>
          <pc:docMk/>
          <pc:sldMk cId="4174122574" sldId="2595"/>
        </pc:sldMkLst>
      </pc:sldChg>
      <pc:sldChg chg="del">
        <pc:chgData name="Peters, David S." userId="89b4e851-90dd-44f4-a02f-c1f7ca487ce8" providerId="ADAL" clId="{37CDE0DC-4816-4DD9-984A-10A895104A9B}" dt="2024-12-09T19:27:13.240" v="1" actId="47"/>
        <pc:sldMkLst>
          <pc:docMk/>
          <pc:sldMk cId="236157573" sldId="25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39B09-B9E0-4A70-8D53-0DFA0A0EC60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AAF3-CB76-43AD-B1E2-FE06452CE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6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AAE1-A1A0-46E3-90A3-CEBF4142CB5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apcentral.collegeboard.org%2Fcourses%2Fap-african-american-studies&amp;data=05%7C02%7CDPeters%40everettsd.org%7C8108621950fb4468c2d008dd14b49dea%7Ca6158ef04f854b0da599925097f77b3d%7C0%7C0%7C638689488193146565%7CUnknown%7CTWFpbGZsb3d8eyJFbXB0eU1hcGkiOnRydWUsIlYiOiIwLjAuMDAwMCIsIlAiOiJXaW4zMiIsIkFOIjoiTWFpbCIsIldUIjoyfQ%3D%3D%7C0%7C%7C%7C&amp;sdata=Av1yKn0X59kCr1lM01BPbiKbB%2F8q6SYvR7%2FcKsRr5EQ%3D&amp;reserved=0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0.safelinks.protection.outlook.com/?url=https%3A%2F%2Fapcentral.collegeboard.org%2Fcourses%2Fap-african-american-studies%2Fclassroom-resources&amp;data=05%7C02%7CDPeters%40everettsd.org%7C8108621950fb4468c2d008dd14b49dea%7Ca6158ef04f854b0da599925097f77b3d%7C0%7C0%7C638689488193210357%7CUnknown%7CTWFpbGZsb3d8eyJFbXB0eU1hcGkiOnRydWUsIlYiOiIwLjAuMDAwMCIsIlAiOiJXaW4zMiIsIkFOIjoiTWFpbCIsIldUIjoyfQ%3D%3D%7C0%7C%7C%7C&amp;sdata=X5iM0Yy0RKujWvc2f4u6d2yPH9rziidI%2BE926ZhdUIM%3D&amp;reserved=0" TargetMode="External"/><Relationship Id="rId5" Type="http://schemas.openxmlformats.org/officeDocument/2006/relationships/hyperlink" Target="https://nam10.safelinks.protection.outlook.com/?url=https%3A%2F%2Fapcentral.collegeboard.org%2Fmedia%2Fpdf%2Fap-african-american-studies-course-at-a-glance.pdf&amp;data=05%7C02%7CDPeters%40everettsd.org%7C8108621950fb4468c2d008dd14b49dea%7Ca6158ef04f854b0da599925097f77b3d%7C0%7C0%7C638689488193192437%7CUnknown%7CTWFpbGZsb3d8eyJFbXB0eU1hcGkiOnRydWUsIlYiOiIwLjAuMDAwMCIsIlAiOiJXaW4zMiIsIkFOIjoiTWFpbCIsIldUIjoyfQ%3D%3D%7C0%7C%7C%7C&amp;sdata=P3o95CVwk9zul%2FOmIjlBot8Fzfgl33ljToAzUtx3VMg%3D&amp;reserved=0" TargetMode="External"/><Relationship Id="rId4" Type="http://schemas.openxmlformats.org/officeDocument/2006/relationships/hyperlink" Target="https://nam10.safelinks.protection.outlook.com/?url=https%3A%2F%2Fapcentral.collegeboard.org%2Fmedia%2Fpdf%2Fap-african-american-studies-course-and-exam-description.pdf&amp;data=05%7C02%7CDPeters%40everettsd.org%7C8108621950fb4468c2d008dd14b49dea%7Ca6158ef04f854b0da599925097f77b3d%7C0%7C0%7C638689488193172388%7CUnknown%7CTWFpbGZsb3d8eyJFbXB0eU1hcGkiOnRydWUsIlYiOiIwLjAuMDAwMCIsIlAiOiJXaW4zMiIsIkFOIjoiTWFpbCIsIldUIjoyfQ%3D%3D%7C0%7C%7C%7C&amp;sdata=qAuSUqOUJYZd3Pe6bYWcPL0w%2BWzLG9jLTqwbAdG00G4%3D&amp;reserve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7F3FB-B572-1446-AB6F-67970FA4E88E}"/>
              </a:ext>
            </a:extLst>
          </p:cNvPr>
          <p:cNvSpPr/>
          <p:nvPr/>
        </p:nvSpPr>
        <p:spPr>
          <a:xfrm>
            <a:off x="484360" y="2482654"/>
            <a:ext cx="8175279" cy="1892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74014-F8AE-8F64-5B81-908A58810312}"/>
              </a:ext>
            </a:extLst>
          </p:cNvPr>
          <p:cNvSpPr txBox="1"/>
          <p:nvPr/>
        </p:nvSpPr>
        <p:spPr>
          <a:xfrm>
            <a:off x="2359030" y="2859612"/>
            <a:ext cx="6491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District Counselor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December 5,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DB069-9DF1-37C1-2A9C-D8F97C01E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" y="2588984"/>
            <a:ext cx="1733138" cy="16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Today’s 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BF1B5-022A-72E8-0C3C-3503A7FC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55" y="1215578"/>
            <a:ext cx="7544853" cy="117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79B4ED-BCF6-A848-7563-BCCCE8863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33" y="2486641"/>
            <a:ext cx="7487695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0707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HS &amp; Beyond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Share-Outs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AAB59A-3A0C-912F-CDCB-0BD8EECD0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09" y="1156580"/>
            <a:ext cx="6268325" cy="52871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ABC2C5-E128-C5CE-7065-73C891FDB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089" y="84868"/>
            <a:ext cx="1629002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7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FAFSA/WASFA</a:t>
            </a:r>
          </a:p>
        </p:txBody>
      </p:sp>
      <p:pic>
        <p:nvPicPr>
          <p:cNvPr id="5" name="Picture 4" descr="A calendar with text and a qr code&#10;&#10;Description automatically generated">
            <a:extLst>
              <a:ext uri="{FF2B5EF4-FFF2-40B4-BE49-F238E27FC236}">
                <a16:creationId xmlns:a16="http://schemas.microsoft.com/office/drawing/2014/main" id="{773B2A0D-3F28-6880-DA7D-B4B6B78E3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" y="812211"/>
            <a:ext cx="2743200" cy="423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white poster with text and a qr code&#10;&#10;Description automatically generated">
            <a:extLst>
              <a:ext uri="{FF2B5EF4-FFF2-40B4-BE49-F238E27FC236}">
                <a16:creationId xmlns:a16="http://schemas.microsoft.com/office/drawing/2014/main" id="{B8E31F27-B34B-D0AC-15A5-08630E5C2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00" y="1593408"/>
            <a:ext cx="2743200" cy="423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white and green calendar with black text&#10;&#10;Description automatically generated">
            <a:extLst>
              <a:ext uri="{FF2B5EF4-FFF2-40B4-BE49-F238E27FC236}">
                <a16:creationId xmlns:a16="http://schemas.microsoft.com/office/drawing/2014/main" id="{7B961DDE-C392-3444-59CD-E0D2DD9EF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00" y="2503073"/>
            <a:ext cx="2743200" cy="4239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38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MS Courses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  <a:sym typeface="Wingdings" panose="05000000000000000000" pitchFamily="2" charset="2"/>
              </a:rPr>
              <a:t> HS Transcripts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57200"/>
              </a:solidFill>
              <a:effectLst/>
              <a:uLnTx/>
              <a:uFillTx/>
              <a:latin typeface="Neutra Text TF Alt" panose="020000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930E7DBA-0AE9-1051-B058-B18760EAB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3769" r="3858" b="2176"/>
          <a:stretch/>
        </p:blipFill>
        <p:spPr>
          <a:xfrm>
            <a:off x="235391" y="1702051"/>
            <a:ext cx="7831247" cy="3838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25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AP African American Studies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FF1E0-127F-B266-D780-75A745F50DDC}"/>
              </a:ext>
            </a:extLst>
          </p:cNvPr>
          <p:cNvSpPr txBox="1"/>
          <p:nvPr/>
        </p:nvSpPr>
        <p:spPr>
          <a:xfrm>
            <a:off x="220339" y="1660065"/>
            <a:ext cx="790947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1447B"/>
                </a:solidFill>
                <a:effectLst/>
                <a:latin typeface="Neutra Text Alt" panose="02000000000000000000" pitchFamily="2" charset="0"/>
                <a:ea typeface="Calibri" panose="020F0502020204030204" pitchFamily="34" charset="0"/>
              </a:rPr>
              <a:t>New for 2025-26</a:t>
            </a:r>
            <a:endParaRPr lang="en-US" sz="2400" dirty="0">
              <a:solidFill>
                <a:srgbClr val="01447B"/>
              </a:solidFill>
              <a:effectLst/>
              <a:latin typeface="Neutra Text Alt" panose="02000000000000000000" pitchFamily="2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1447B"/>
                </a:solidFill>
                <a:effectLst/>
                <a:latin typeface="Neutra Text Alt" panose="02000000000000000000" pitchFamily="2" charset="0"/>
                <a:ea typeface="Calibri" panose="020F0502020204030204" pitchFamily="34" charset="0"/>
              </a:rPr>
              <a:t>U.S. History Option</a:t>
            </a:r>
            <a:endParaRPr lang="en-US" sz="2400" dirty="0">
              <a:solidFill>
                <a:srgbClr val="01447B"/>
              </a:solidFill>
              <a:effectLst/>
              <a:latin typeface="Neutra Text Alt" panose="02000000000000000000" pitchFamily="2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1447B"/>
                </a:solidFill>
                <a:effectLst/>
                <a:latin typeface="Neutra Text Alt" panose="02000000000000000000" pitchFamily="2" charset="0"/>
                <a:ea typeface="Calibri" panose="020F0502020204030204" pitchFamily="34" charset="0"/>
              </a:rPr>
              <a:t>Recruit Students</a:t>
            </a:r>
            <a:endParaRPr lang="en-US" sz="2400" dirty="0">
              <a:solidFill>
                <a:srgbClr val="01447B"/>
              </a:solidFill>
              <a:effectLst/>
              <a:latin typeface="Neutra Text Alt" panose="02000000000000000000" pitchFamily="2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Original URL: https://apcentral.collegeboard.org/courses/ap-african-american-studies. Click or tap if you trust this link."/>
              </a:rPr>
              <a:t>AP African American </a:t>
            </a:r>
            <a:r>
              <a:rPr lang="en-US" sz="24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Original URL: https://apcentral.collegeboard.org/courses/ap-african-american-studies. Click or tap if you trust this link."/>
              </a:rPr>
              <a:t>StudiesAP</a:t>
            </a: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Original URL: https://apcentral.collegeboard.org/courses/ap-african-american-studies. Click or tap if you trust this link."/>
              </a:rPr>
              <a:t> Central | College Board</a:t>
            </a:r>
            <a:r>
              <a:rPr lang="en-US" sz="24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Main Course Webpage</a:t>
            </a:r>
            <a:br>
              <a:rPr lang="en-US" sz="24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Original URL: https://apcentral.collegeboard.org/media/pdf/ap-african-american-studies-course-and-exam-description.pdf. Click or tap if you trust this link."/>
              </a:rPr>
              <a:t>AP African American Studies Course and Exam Description</a:t>
            </a:r>
            <a:b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Original URL: https://apcentral.collegeboard.org/media/pdf/ap-african-american-studies-course-at-a-glance.pdf. Click or tap if you trust this link."/>
              </a:rPr>
              <a:t>AP® African American Studies Course at a Glance</a:t>
            </a:r>
            <a:b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 tooltip="Original URL: https://apcentral.collegeboard.org/courses/ap-african-american-studies/classroom-resources. Click or tap if you trust this link."/>
              </a:rPr>
              <a:t>Classroom Resources – AP Central | College Board</a:t>
            </a:r>
            <a:endParaRPr lang="en-US" sz="4000" dirty="0"/>
          </a:p>
        </p:txBody>
      </p:sp>
      <p:pic>
        <p:nvPicPr>
          <p:cNvPr id="2050" name="Picture 2" descr="Virginia Dept. of Education approves AP African American History course  after months-long review - WTOP News">
            <a:extLst>
              <a:ext uri="{FF2B5EF4-FFF2-40B4-BE49-F238E27FC236}">
                <a16:creationId xmlns:a16="http://schemas.microsoft.com/office/drawing/2014/main" id="{4DF219F6-5391-2186-8C6D-BD2FB11C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36" y="914468"/>
            <a:ext cx="3211716" cy="2145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8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ack letter with Wanamaker's in the background&#10;&#10;Description automatically generated">
            <a:extLst>
              <a:ext uri="{FF2B5EF4-FFF2-40B4-BE49-F238E27FC236}">
                <a16:creationId xmlns:a16="http://schemas.microsoft.com/office/drawing/2014/main" id="{BC991188-97C3-A3CF-F97E-C74281E8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09" y="2285530"/>
            <a:ext cx="4781915" cy="1411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B8F8B-53C4-5670-3314-09E959AA5752}"/>
              </a:ext>
            </a:extLst>
          </p:cNvPr>
          <p:cNvSpPr txBox="1"/>
          <p:nvPr/>
        </p:nvSpPr>
        <p:spPr>
          <a:xfrm>
            <a:off x="4300396" y="3697227"/>
            <a:ext cx="452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1447B"/>
                </a:solidFill>
                <a:latin typeface="Neutra Text TF Light" panose="02000000000000000000" pitchFamily="2" charset="0"/>
              </a:rPr>
              <a:t>Happy Holidays!</a:t>
            </a:r>
          </a:p>
        </p:txBody>
      </p:sp>
    </p:spTree>
    <p:extLst>
      <p:ext uri="{BB962C8B-B14F-4D97-AF65-F5344CB8AC3E}">
        <p14:creationId xmlns:p14="http://schemas.microsoft.com/office/powerpoint/2010/main" val="212594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1644</TotalTime>
  <Words>81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Neutra Text Alt</vt:lpstr>
      <vt:lpstr>Neutra Text TF Alt</vt:lpstr>
      <vt:lpstr>Neutra Text TF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David S.</dc:creator>
  <cp:lastModifiedBy>Peters, David S.</cp:lastModifiedBy>
  <cp:revision>6</cp:revision>
  <dcterms:created xsi:type="dcterms:W3CDTF">2024-09-25T21:41:08Z</dcterms:created>
  <dcterms:modified xsi:type="dcterms:W3CDTF">2024-12-09T19:27:18Z</dcterms:modified>
</cp:coreProperties>
</file>